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9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297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8922" y="2428135"/>
            <a:ext cx="6843356" cy="4683864"/>
          </a:xfrm>
        </p:spPr>
        <p:txBody>
          <a:bodyPr anchor="b">
            <a:normAutofit/>
          </a:bodyPr>
          <a:lstStyle>
            <a:lvl1pPr algn="ctr">
              <a:defRPr sz="504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8922" y="7254243"/>
            <a:ext cx="6843356" cy="2560318"/>
          </a:xfrm>
        </p:spPr>
        <p:txBody>
          <a:bodyPr>
            <a:normAutofit/>
          </a:bodyPr>
          <a:lstStyle>
            <a:lvl1pPr marL="0" indent="0" algn="ctr">
              <a:buNone/>
              <a:defRPr sz="2310">
                <a:solidFill>
                  <a:schemeClr val="bg1">
                    <a:lumMod val="50000"/>
                  </a:schemeClr>
                </a:solidFill>
              </a:defRPr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62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613" y="8006832"/>
            <a:ext cx="8161990" cy="1515005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86" y="1303420"/>
            <a:ext cx="7735244" cy="5999721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98" y="9536292"/>
            <a:ext cx="8162006" cy="1273948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94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8" y="1137921"/>
            <a:ext cx="8162006" cy="6397524"/>
          </a:xfrm>
        </p:spPr>
        <p:txBody>
          <a:bodyPr anchor="ctr"/>
          <a:lstStyle>
            <a:lvl1pPr algn="ctr"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98" y="7848999"/>
            <a:ext cx="8162006" cy="2961243"/>
          </a:xfrm>
        </p:spPr>
        <p:txBody>
          <a:bodyPr anchor="ctr"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8748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8892" y="1628832"/>
            <a:ext cx="7325917" cy="5095841"/>
          </a:xfrm>
        </p:spPr>
        <p:txBody>
          <a:bodyPr anchor="ctr"/>
          <a:lstStyle>
            <a:lvl1pPr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55008" y="6738726"/>
            <a:ext cx="6892435" cy="1110271"/>
          </a:xfrm>
        </p:spPr>
        <p:txBody>
          <a:bodyPr anchor="t">
            <a:normAutofit/>
          </a:bodyPr>
          <a:lstStyle>
            <a:lvl1pPr marL="0" indent="0">
              <a:buNone/>
              <a:defRPr sz="147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98" y="8162555"/>
            <a:ext cx="8162006" cy="265263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74508" y="1657337"/>
            <a:ext cx="574232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4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242637" y="5824028"/>
            <a:ext cx="581323" cy="1091582"/>
          </a:xfrm>
          <a:prstGeom prst="rect">
            <a:avLst/>
          </a:prstGeom>
        </p:spPr>
        <p:txBody>
          <a:bodyPr vert="horz" lIns="96012" tIns="48006" rIns="96012" bIns="48006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4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8809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8" y="3992282"/>
            <a:ext cx="8162006" cy="4688759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98" y="8703025"/>
            <a:ext cx="8162006" cy="2129202"/>
          </a:xfrm>
        </p:spPr>
        <p:txBody>
          <a:bodyPr anchor="t"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805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719598" y="1137920"/>
            <a:ext cx="8162006" cy="299617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719597" y="4418574"/>
            <a:ext cx="2597944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719597" y="5494266"/>
            <a:ext cx="2597944" cy="53159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6257" y="4418574"/>
            <a:ext cx="2592073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97563" y="5494266"/>
            <a:ext cx="2601389" cy="53159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78973" y="4418574"/>
            <a:ext cx="2602631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52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6278973" y="5494266"/>
            <a:ext cx="2602631" cy="5315977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644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719598" y="1140108"/>
            <a:ext cx="8162006" cy="29939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719598" y="7848997"/>
            <a:ext cx="2595922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19598" y="4418574"/>
            <a:ext cx="2595922" cy="28448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719598" y="8924686"/>
            <a:ext cx="2595922" cy="1885554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98673" y="7848997"/>
            <a:ext cx="2600190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97561" y="4418574"/>
            <a:ext cx="2601390" cy="28448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97561" y="8924686"/>
            <a:ext cx="2601390" cy="1885555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278973" y="7848997"/>
            <a:ext cx="2599287" cy="1075689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31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278973" y="4418574"/>
            <a:ext cx="2602631" cy="28448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80"/>
            </a:lvl1pPr>
            <a:lvl2pPr marL="480060" indent="0">
              <a:buNone/>
              <a:defRPr sz="1680"/>
            </a:lvl2pPr>
            <a:lvl3pPr marL="960120" indent="0">
              <a:buNone/>
              <a:defRPr sz="1680"/>
            </a:lvl3pPr>
            <a:lvl4pPr marL="1440180" indent="0">
              <a:buNone/>
              <a:defRPr sz="1680"/>
            </a:lvl4pPr>
            <a:lvl5pPr marL="1920240" indent="0">
              <a:buNone/>
              <a:defRPr sz="1680"/>
            </a:lvl5pPr>
            <a:lvl6pPr marL="2400300" indent="0">
              <a:buNone/>
              <a:defRPr sz="1680"/>
            </a:lvl6pPr>
            <a:lvl7pPr marL="2880360" indent="0">
              <a:buNone/>
              <a:defRPr sz="1680"/>
            </a:lvl7pPr>
            <a:lvl8pPr marL="3360420" indent="0">
              <a:buNone/>
              <a:defRPr sz="1680"/>
            </a:lvl8pPr>
            <a:lvl9pPr marL="3840480" indent="0">
              <a:buNone/>
              <a:defRPr sz="168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278874" y="8924682"/>
            <a:ext cx="2602730" cy="1885559"/>
          </a:xfrm>
        </p:spPr>
        <p:txBody>
          <a:bodyPr anchor="t">
            <a:normAutofit/>
          </a:bodyPr>
          <a:lstStyle>
            <a:lvl1pPr marL="0" indent="0" algn="ctr">
              <a:buNone/>
              <a:defRPr sz="1470"/>
            </a:lvl1pPr>
            <a:lvl2pPr marL="480060" indent="0">
              <a:buNone/>
              <a:defRPr sz="1260"/>
            </a:lvl2pPr>
            <a:lvl3pPr marL="960120" indent="0">
              <a:buNone/>
              <a:defRPr sz="1050"/>
            </a:lvl3pPr>
            <a:lvl4pPr marL="1440180" indent="0">
              <a:buNone/>
              <a:defRPr sz="945"/>
            </a:lvl4pPr>
            <a:lvl5pPr marL="1920240" indent="0">
              <a:buNone/>
              <a:defRPr sz="945"/>
            </a:lvl5pPr>
            <a:lvl6pPr marL="2400300" indent="0">
              <a:buNone/>
              <a:defRPr sz="945"/>
            </a:lvl6pPr>
            <a:lvl7pPr marL="2880360" indent="0">
              <a:buNone/>
              <a:defRPr sz="945"/>
            </a:lvl7pPr>
            <a:lvl8pPr marL="3360420" indent="0">
              <a:buNone/>
              <a:defRPr sz="945"/>
            </a:lvl8pPr>
            <a:lvl9pPr marL="3840480" indent="0">
              <a:buNone/>
              <a:defRPr sz="94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3777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19598" y="4418577"/>
            <a:ext cx="8162006" cy="6391666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5849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1137925"/>
            <a:ext cx="2010745" cy="9672318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719598" y="1137925"/>
            <a:ext cx="6031245" cy="967231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055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19596" y="4418575"/>
            <a:ext cx="8161514" cy="63916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020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7" y="1546654"/>
            <a:ext cx="8152005" cy="5108729"/>
          </a:xfrm>
        </p:spPr>
        <p:txBody>
          <a:bodyPr anchor="b">
            <a:normAutofit/>
          </a:bodyPr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97" y="6827256"/>
            <a:ext cx="8152005" cy="2553942"/>
          </a:xfrm>
        </p:spPr>
        <p:txBody>
          <a:bodyPr>
            <a:normAutofit/>
          </a:bodyPr>
          <a:lstStyle>
            <a:lvl1pPr marL="0" indent="0" algn="ctr">
              <a:buNone/>
              <a:defRPr sz="2100">
                <a:solidFill>
                  <a:schemeClr val="bg1">
                    <a:lumMod val="50000"/>
                  </a:schemeClr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86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9599" y="1154568"/>
            <a:ext cx="8162005" cy="297953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719597" y="4418575"/>
            <a:ext cx="4020996" cy="63916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860607" y="4418575"/>
            <a:ext cx="4020503" cy="63916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66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19599" y="1154568"/>
            <a:ext cx="8162005" cy="297953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733" y="4425900"/>
            <a:ext cx="3837861" cy="126932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73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719598" y="5695225"/>
            <a:ext cx="4020996" cy="51150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7183" y="4425900"/>
            <a:ext cx="3844421" cy="1269322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730" b="0">
                <a:solidFill>
                  <a:schemeClr val="tx1"/>
                </a:solidFill>
              </a:defRPr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860608" y="5695225"/>
            <a:ext cx="4020504" cy="511501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507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3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38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8" y="1137920"/>
            <a:ext cx="3099354" cy="3776737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998974" y="1137923"/>
            <a:ext cx="4882628" cy="967231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598" y="4914657"/>
            <a:ext cx="3099355" cy="5895583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317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601200" cy="12801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599" y="1137920"/>
            <a:ext cx="4336099" cy="3776741"/>
          </a:xfrm>
        </p:spPr>
        <p:txBody>
          <a:bodyPr anchor="b"/>
          <a:lstStyle>
            <a:lvl1pPr algn="ctr">
              <a:defRPr sz="33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54484" y="1137922"/>
            <a:ext cx="3156144" cy="967232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9613" y="4914660"/>
            <a:ext cx="4336084" cy="5895581"/>
          </a:xfrm>
        </p:spPr>
        <p:txBody>
          <a:bodyPr/>
          <a:lstStyle>
            <a:lvl1pPr marL="0" indent="0" algn="ctr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1937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601202" cy="12801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599" y="1154568"/>
            <a:ext cx="8162005" cy="29795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598" y="4418577"/>
            <a:ext cx="8162006" cy="6391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47006" y="10982116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AC6C278A-C1AA-444A-BC10-6F65FCD1EEC9}" type="datetimeFigureOut">
              <a:rPr lang="ru-RU" smtClean="0"/>
              <a:t>03.07.2024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9598" y="10982116"/>
            <a:ext cx="5254898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9785" y="10982116"/>
            <a:ext cx="601819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fld id="{FB9113F5-5218-47F1-9BCE-E1DE514D72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897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0" r:id="rId1"/>
    <p:sldLayoutId id="2147484121" r:id="rId2"/>
    <p:sldLayoutId id="2147484122" r:id="rId3"/>
    <p:sldLayoutId id="2147484123" r:id="rId4"/>
    <p:sldLayoutId id="2147484124" r:id="rId5"/>
    <p:sldLayoutId id="2147484125" r:id="rId6"/>
    <p:sldLayoutId id="2147484126" r:id="rId7"/>
    <p:sldLayoutId id="2147484127" r:id="rId8"/>
    <p:sldLayoutId id="2147484128" r:id="rId9"/>
    <p:sldLayoutId id="2147484129" r:id="rId10"/>
    <p:sldLayoutId id="2147484130" r:id="rId11"/>
    <p:sldLayoutId id="2147484131" r:id="rId12"/>
    <p:sldLayoutId id="2147484132" r:id="rId13"/>
    <p:sldLayoutId id="2147484133" r:id="rId14"/>
    <p:sldLayoutId id="2147484134" r:id="rId15"/>
    <p:sldLayoutId id="2147484135" r:id="rId16"/>
    <p:sldLayoutId id="2147484136" r:id="rId17"/>
  </p:sldLayoutIdLst>
  <p:txStyles>
    <p:titleStyle>
      <a:lvl1pPr algn="ctr" defTabSz="960120" rtl="0" eaLnBrk="1" latinLnBrk="0" hangingPunct="1">
        <a:lnSpc>
          <a:spcPct val="90000"/>
        </a:lnSpc>
        <a:spcBef>
          <a:spcPct val="0"/>
        </a:spcBef>
        <a:buNone/>
        <a:defRPr sz="378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120000"/>
        </a:lnSpc>
        <a:spcBef>
          <a:spcPts val="1050"/>
        </a:spcBef>
        <a:buClr>
          <a:schemeClr val="tx1"/>
        </a:buClr>
        <a:buFont typeface="Arial" panose="020B0604020202020204" pitchFamily="34" charset="0"/>
        <a:buChar char="•"/>
        <a:defRPr sz="21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89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68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120000"/>
        </a:lnSpc>
        <a:spcBef>
          <a:spcPts val="525"/>
        </a:spcBef>
        <a:buClr>
          <a:schemeClr val="tx1"/>
        </a:buClr>
        <a:buFont typeface="Arial" panose="020B0604020202020204" pitchFamily="34" charset="0"/>
        <a:buChar char="•"/>
        <a:defRPr sz="147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7586E84-E3C4-445B-8718-98A976D3F58D}"/>
              </a:ext>
            </a:extLst>
          </p:cNvPr>
          <p:cNvSpPr txBox="1"/>
          <p:nvPr/>
        </p:nvSpPr>
        <p:spPr>
          <a:xfrm>
            <a:off x="4361221" y="778326"/>
            <a:ext cx="50292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3 июля 2024 года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Заведующему кафедрой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ИТФ,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/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Замечательному </a:t>
            </a:r>
            <a:r>
              <a:rPr lang="ru-RU" sz="12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педагогу, ученому и человеку</a:t>
            </a: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/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Денису </a:t>
            </a:r>
            <a:r>
              <a:rPr lang="ru-RU" sz="1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Николаевичу Герасимову</a:t>
            </a:r>
            <a:br>
              <a:rPr lang="ru-RU" sz="16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Исполняется 50 лет!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Его научные интересы простираются от 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Астрономии до кавитации, включая 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Плазму и термодинамику!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Коллектив кафедры ИТФ сердечно поздравляет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Дениса Николаевича Герасимова с замечательным юбилеем!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Желаем дальнейших творческих успехов и счастья </a:t>
            </a:r>
          </a:p>
          <a:p>
            <a:pPr algn="ctr"/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На благо России!</a:t>
            </a:r>
            <a:r>
              <a:rPr lang="en-US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/>
            </a:r>
            <a:br>
              <a:rPr lang="en-US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/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Коллектив кафедры ИТФ</a:t>
            </a:r>
            <a:br>
              <a:rPr lang="ru-RU" sz="12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</a:br>
            <a:endParaRPr lang="ru-RU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5AAA9C77-0A4E-4EB2-9238-B41F36CDD200}"/>
              </a:ext>
            </a:extLst>
          </p:cNvPr>
          <p:cNvSpPr txBox="1"/>
          <p:nvPr/>
        </p:nvSpPr>
        <p:spPr>
          <a:xfrm>
            <a:off x="958646" y="3672348"/>
            <a:ext cx="3952567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Герасимову Д.Н. к 50-летию</a:t>
            </a:r>
          </a:p>
          <a:p>
            <a:pPr algn="ctr"/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ДНК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Природа развивается циклично,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внутренним законам, по своим.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часть её. И нам не безразлично –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Нам хочется всё знать о ней самим!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спирали ДНК заложена программа.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организма каждого – своя.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коллектива тоже есть программа,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он как единая семья.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Взять кафедру, к примеру, пусть хоть нашу.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Есть цели и задачи у неё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семь десятков лет все, в знаний чашу,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вносят вклад. У каждого своё.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свойства изучает, кто – процессы,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Кто – состояния, кто плазму полюбил.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каждого в науке интересы.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шаг продвинулся - как будто гол забил!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Так создаются «витражи» в науке –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Прекрасные творения ума.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Ей нужен интеллект, упорство, руки,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Чтобы из знаний выстроить дома. 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Преемственность в науке, в руководстве,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Забота о талантах молодых,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Уверенность даёт в воспроизводстве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Научных сил из опыта «седых».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научных группах семя прорастает,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организм из клетки с ДНК.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новое в науке вырастает,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«оперившееся» временем пока.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87AF5B16-259E-4586-A3BF-CAFB9AA540B5}"/>
              </a:ext>
            </a:extLst>
          </p:cNvPr>
          <p:cNvSpPr txBox="1"/>
          <p:nvPr/>
        </p:nvSpPr>
        <p:spPr>
          <a:xfrm>
            <a:off x="5220931" y="4094707"/>
            <a:ext cx="3846869" cy="84946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имена заведующих помним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вклад их в непростые времена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Весомый, ощутимый, или скромный,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Когда свой путь искала вся страна.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 кафедры всегда есть перспектива.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чувствует острей,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Какая может быть альтернатива,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Приоритеты расставляя в ней.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полагаем, всё же символично,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юбилейный кафедры и Ваш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Совпали так красиво и отлично,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Дополнив кафедральный антураж.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десять лет Вы кафедру ведете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фарватере предшественников всех.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Энергию и силы отдаёте,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Определяя будущий успех!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Вам, и нам, конечно, тоже,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Студентов, аспирантов «золотых»!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в этом имидж кафедры поможет,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Научные успехи молодых.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Пусть кафедра растит всегда таланты,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Свой почерк оставляя на века.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Статьи, учебники, заслуги, мегагранты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Останутся в спиралях ДНК.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Желаем Вам здоровья и успеха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этом поприще так важном, не простом!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юбилеи – это только веха</a:t>
            </a: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повод, чтоб украсить этот дом.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400" b="1" i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</a:t>
            </a:r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03.07.2024</a:t>
            </a:r>
          </a:p>
          <a:p>
            <a:endParaRPr lang="ru-RU" sz="1400" b="1" i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1400" i="1" dirty="0" smtClean="0">
                <a:solidFill>
                  <a:srgbClr val="7030A0"/>
                </a:solidFill>
              </a:rPr>
              <a:t>(стихи </a:t>
            </a:r>
            <a:r>
              <a:rPr lang="ru-RU" sz="1400" i="1" dirty="0" err="1" smtClean="0">
                <a:solidFill>
                  <a:srgbClr val="7030A0"/>
                </a:solidFill>
              </a:rPr>
              <a:t>Буринского</a:t>
            </a:r>
            <a:r>
              <a:rPr lang="ru-RU" sz="1400" i="1" dirty="0" smtClean="0">
                <a:solidFill>
                  <a:srgbClr val="7030A0"/>
                </a:solidFill>
              </a:rPr>
              <a:t> В.В.)</a:t>
            </a:r>
            <a:endParaRPr lang="ru-RU" sz="1400" i="1" dirty="0">
              <a:solidFill>
                <a:srgbClr val="7030A0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="" xmlns:a16="http://schemas.microsoft.com/office/drawing/2014/main" id="{47BD1FD0-C6DA-469C-87AB-2F354A982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" y="610741"/>
            <a:ext cx="3524250" cy="306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515862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Рисунок" ma:contentTypeID="0x01010200FDD0FDC102D20F47B89CA4C43F609A85" ma:contentTypeVersion="3" ma:contentTypeDescription="Отправка изображения или фотографии." ma:contentTypeScope="" ma:versionID="d78537b5ed9a8d125b0a0d18fa1d46ac">
  <xsd:schema xmlns:xsd="http://www.w3.org/2001/XMLSchema" xmlns:xs="http://www.w3.org/2001/XMLSchema" xmlns:p="http://schemas.microsoft.com/office/2006/metadata/properties" xmlns:ns1="http://schemas.microsoft.com/sharepoint/v3" xmlns:ns2="d35a9ef5-9178-4fdd-994b-d0ff994d1677" xmlns:ns3="dcb9a61b-a5dc-4c46-a0dc-e4a30ba1a8de" targetNamespace="http://schemas.microsoft.com/office/2006/metadata/properties" ma:root="true" ma:fieldsID="f9a30182d7479db28dbda930bbddfa0b" ns1:_="" ns2:_="" ns3:_="">
    <xsd:import namespace="http://schemas.microsoft.com/sharepoint/v3"/>
    <xsd:import namespace="d35a9ef5-9178-4fdd-994b-d0ff994d1677"/>
    <xsd:import namespace="dcb9a61b-a5dc-4c46-a0dc-e4a30ba1a8de"/>
    <xsd:element name="properties">
      <xsd:complexType>
        <xsd:sequence>
          <xsd:element name="documentManagement">
            <xsd:complexType>
              <xsd:all>
                <xsd:element ref="ns1:ImageWidth" minOccurs="0"/>
                <xsd:element ref="ns1:ImageHeight" minOccurs="0"/>
                <xsd:element ref="ns1:ImageCreateDate" minOccurs="0"/>
                <xsd:element ref="ns1:Description" minOccurs="0"/>
                <xsd:element ref="ns1:ThumbnailExists" minOccurs="0"/>
                <xsd:element ref="ns1:PreviewExists" minOccurs="0"/>
                <xsd:element ref="ns1:AlternateThumbnailUrl" minOccurs="0"/>
                <xsd:element ref="ns2:keywords0" minOccurs="0"/>
                <xsd:element ref="ns2:showOnMainPage" minOccurs="0"/>
                <xsd:element ref="ns3:sor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ImageWidth" ma:index="11" nillable="true" ma:displayName="Ширина рисунка" ma:internalName="ImageWidth" ma:readOnly="true">
      <xsd:simpleType>
        <xsd:restriction base="dms:Unknown"/>
      </xsd:simpleType>
    </xsd:element>
    <xsd:element name="ImageHeight" ma:index="12" nillable="true" ma:displayName="Высота рисунка" ma:internalName="ImageHeight" ma:readOnly="true">
      <xsd:simpleType>
        <xsd:restriction base="dms:Unknown"/>
      </xsd:simpleType>
    </xsd:element>
    <xsd:element name="ImageCreateDate" ma:index="13" nillable="true" ma:displayName="Дата создания рисунка" ma:format="DateTime" ma:hidden="true" ma:internalName="ImageCreateDate">
      <xsd:simpleType>
        <xsd:restriction base="dms:DateTime"/>
      </xsd:simpleType>
    </xsd:element>
    <xsd:element name="Description" ma:index="14" nillable="true" ma:displayName="Подпись к фото" ma:description="Используется в качестве замещающего текста для рисунка." ma:hidden="true" ma:internalName="Description">
      <xsd:simpleType>
        <xsd:restriction base="dms:Note">
          <xsd:maxLength value="255"/>
        </xsd:restriction>
      </xsd:simpleType>
    </xsd:element>
    <xsd:element name="ThumbnailExists" ma:index="23" nillable="true" ma:displayName="Эскиз существует" ma:default="FALSE" ma:hidden="true" ma:internalName="ThumbnailExists" ma:readOnly="true">
      <xsd:simpleType>
        <xsd:restriction base="dms:Boolean"/>
      </xsd:simpleType>
    </xsd:element>
    <xsd:element name="PreviewExists" ma:index="24" nillable="true" ma:displayName="Изображение для просмотра существует" ma:default="FALSE" ma:hidden="true" ma:internalName="PreviewExists" ma:readOnly="true">
      <xsd:simpleType>
        <xsd:restriction base="dms:Boolean"/>
      </xsd:simpleType>
    </xsd:element>
    <xsd:element name="AlternateThumbnailUrl" ma:index="25" nillable="true" ma:displayName="URL-адрес изображения для просмотра" ma:format="Image" ma:hidden="true" ma:internalName="AlternateThumbnail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5a9ef5-9178-4fdd-994b-d0ff994d1677" elementFormDefault="qualified">
    <xsd:import namespace="http://schemas.microsoft.com/office/2006/documentManagement/types"/>
    <xsd:import namespace="http://schemas.microsoft.com/office/infopath/2007/PartnerControls"/>
    <xsd:element name="keywords0" ma:index="26" nillable="true" ma:displayName="keywords" ma:description="Ключевые слова (теги)" ma:internalName="keywords0">
      <xsd:simpleType>
        <xsd:restriction base="dms:Text">
          <xsd:maxLength value="255"/>
        </xsd:restriction>
      </xsd:simpleType>
    </xsd:element>
    <xsd:element name="showOnMainPage" ma:index="27" nillable="true" ma:displayName="showOnMainPage" ma:default="Нет" ma:description="Для отображения на главных страницах" ma:format="RadioButtons" ma:internalName="showOnMainPage">
      <xsd:simpleType>
        <xsd:restriction base="dms:Choice">
          <xsd:enumeration value="Да"/>
          <xsd:enumeration value="Нет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b9a61b-a5dc-4c46-a0dc-e4a30ba1a8de" elementFormDefault="qualified">
    <xsd:import namespace="http://schemas.microsoft.com/office/2006/documentManagement/types"/>
    <xsd:import namespace="http://schemas.microsoft.com/office/infopath/2007/PartnerControls"/>
    <xsd:element name="sorte" ma:index="28" nillable="true" ma:displayName="sorte" ma:decimals="0" ma:internalName="sort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8" ma:displayName="Название"/>
        <xsd:element ref="dc:subject" minOccurs="0" maxOccurs="1"/>
        <xsd:element ref="dc:description" minOccurs="0" maxOccurs="1"/>
        <xsd:element name="keywords" minOccurs="0" maxOccurs="1" type="xsd:string" ma:index="20" ma:displayName="Ключевые слова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lternateThumbnailUrl xmlns="http://schemas.microsoft.com/sharepoint/v3">
      <Url xsi:nil="true"/>
      <Description xsi:nil="true"/>
    </AlternateThumbnailUrl>
    <ImageCreateDate xmlns="http://schemas.microsoft.com/sharepoint/v3" xsi:nil="true"/>
    <keywords0 xmlns="d35a9ef5-9178-4fdd-994b-d0ff994d1677" xsi:nil="true"/>
    <showOnMainPage xmlns="d35a9ef5-9178-4fdd-994b-d0ff994d1677">Нет</showOnMainPage>
    <Description xmlns="http://schemas.microsoft.com/sharepoint/v3" xsi:nil="true"/>
    <sorte xmlns="dcb9a61b-a5dc-4c46-a0dc-e4a30ba1a8de" xsi:nil="true"/>
  </documentManagement>
</p:properties>
</file>

<file path=customXml/itemProps1.xml><?xml version="1.0" encoding="utf-8"?>
<ds:datastoreItem xmlns:ds="http://schemas.openxmlformats.org/officeDocument/2006/customXml" ds:itemID="{71D15087-72AE-4917-9346-2E156CB28E47}"/>
</file>

<file path=customXml/itemProps2.xml><?xml version="1.0" encoding="utf-8"?>
<ds:datastoreItem xmlns:ds="http://schemas.openxmlformats.org/officeDocument/2006/customXml" ds:itemID="{6F4787F5-4102-4FBD-9EA0-15D3B426563C}"/>
</file>

<file path=customXml/itemProps3.xml><?xml version="1.0" encoding="utf-8"?>
<ds:datastoreItem xmlns:ds="http://schemas.openxmlformats.org/officeDocument/2006/customXml" ds:itemID="{4F084BFB-D058-4345-B4C0-DD1AD2D4398C}"/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97</TotalTime>
  <Words>367</Words>
  <Application>Microsoft Office PowerPoint</Application>
  <PresentationFormat>A3 (297x420 мм)</PresentationFormat>
  <Paragraphs>76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Bahnschrift</vt:lpstr>
      <vt:lpstr>Tw Cen MT</vt:lpstr>
      <vt:lpstr>Капля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 июня 2024 года Замечательному педагогу и ученому, Заведующему кафедрой ИТФ Денису Николаевичу Герасимову Исполняется 50 лет! Его научные интересы простираются от  Астрономии до кавитации, включая  Плазму и термодинамику! Коллектив кафедры ИТФ сердечно поздравляет Дениса Николаевича Герасимова с замечательным юбилеем! Желаем дальнейших творческих успехов и счастья На благо России!  Коллектив кафедры ИТФ</dc:title>
  <dc:creator>nikita</dc:creator>
  <cp:lastModifiedBy>Губина Надежда Андреевна</cp:lastModifiedBy>
  <cp:revision>17</cp:revision>
  <dcterms:created xsi:type="dcterms:W3CDTF">2024-06-26T09:15:45Z</dcterms:created>
  <dcterms:modified xsi:type="dcterms:W3CDTF">2024-07-03T11:34:25Z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0x01010200FDD0FDC102D20F47B89CA4C43F609A85</vt:lpwstr>
  </property>
</Properties>
</file>